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262" r:id="rId11"/>
    <p:sldId id="263" r:id="rId12"/>
    <p:sldId id="264" r:id="rId13"/>
    <p:sldId id="281" r:id="rId14"/>
    <p:sldId id="282" r:id="rId15"/>
    <p:sldId id="273" r:id="rId16"/>
    <p:sldId id="296" r:id="rId17"/>
    <p:sldId id="297" r:id="rId18"/>
    <p:sldId id="298" r:id="rId19"/>
    <p:sldId id="299" r:id="rId20"/>
    <p:sldId id="300" r:id="rId21"/>
    <p:sldId id="272" r:id="rId22"/>
    <p:sldId id="283" r:id="rId23"/>
    <p:sldId id="290" r:id="rId24"/>
    <p:sldId id="285" r:id="rId25"/>
    <p:sldId id="286" r:id="rId26"/>
    <p:sldId id="287" r:id="rId27"/>
    <p:sldId id="288" r:id="rId28"/>
    <p:sldId id="292" r:id="rId29"/>
    <p:sldId id="293" r:id="rId30"/>
    <p:sldId id="289" r:id="rId31"/>
    <p:sldId id="301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421" autoAdjust="0"/>
    <p:restoredTop sz="94628" autoAdjust="0"/>
  </p:normalViewPr>
  <p:slideViewPr>
    <p:cSldViewPr>
      <p:cViewPr varScale="1">
        <p:scale>
          <a:sx n="90" d="100"/>
          <a:sy n="90" d="100"/>
        </p:scale>
        <p:origin x="-1747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30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26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26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Магомедова Н.К.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Тел.: (8928) 060 24 38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368510, РД, Сергокалинский район с.Сергокала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0800000" flipV="1">
            <a:off x="2786049" y="4857760"/>
            <a:ext cx="2336655" cy="796621"/>
            <a:chOff x="2513013" y="3216275"/>
            <a:chExt cx="7945437" cy="43878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 w="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8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4" name="Группа 13"/>
          <p:cNvGrpSpPr/>
          <p:nvPr/>
        </p:nvGrpSpPr>
        <p:grpSpPr>
          <a:xfrm rot="5400000" flipV="1">
            <a:off x="5884067" y="2831313"/>
            <a:ext cx="4214843" cy="838185"/>
            <a:chOff x="2513013" y="3216275"/>
            <a:chExt cx="7945437" cy="438785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 w="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 w="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22" name="Прямоугольник 21"/>
          <p:cNvSpPr/>
          <p:nvPr/>
        </p:nvSpPr>
        <p:spPr>
          <a:xfrm>
            <a:off x="1071538" y="5929330"/>
            <a:ext cx="700092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5286388"/>
            <a:ext cx="7143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5143512"/>
            <a:ext cx="128588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8596" y="4071942"/>
            <a:ext cx="71438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пв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 rot="16200000" flipV="1">
            <a:off x="1763285" y="1165617"/>
            <a:ext cx="841599" cy="796333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1750199" y="1178703"/>
            <a:ext cx="85725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1750199" y="1178703"/>
            <a:ext cx="85725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 rot="10800000" flipV="1">
            <a:off x="3571868" y="1142984"/>
            <a:ext cx="4000530" cy="796333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571868" y="1142984"/>
            <a:ext cx="400052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3571868" y="1142984"/>
            <a:ext cx="400052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 flipV="1">
            <a:off x="1281113" y="4076700"/>
            <a:ext cx="863600" cy="1081088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285853" y="2786058"/>
            <a:ext cx="3071833" cy="865188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1142984"/>
            <a:ext cx="1071570" cy="142876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/>
          </a:p>
        </p:txBody>
      </p:sp>
      <p:sp>
        <p:nvSpPr>
          <p:cNvPr id="42" name="Блок-схема: сопоставление 41"/>
          <p:cNvSpPr/>
          <p:nvPr/>
        </p:nvSpPr>
        <p:spPr>
          <a:xfrm>
            <a:off x="571472" y="3000372"/>
            <a:ext cx="360363" cy="503237"/>
          </a:xfrm>
          <a:prstGeom prst="flowChartCol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322233" y="3250405"/>
            <a:ext cx="4992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49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20190125_085534.JPG"/>
          <p:cNvPicPr>
            <a:picLocks noChangeAspect="1"/>
          </p:cNvPicPr>
          <p:nvPr/>
        </p:nvPicPr>
        <p:blipFill>
          <a:blip r:embed="rId2"/>
          <a:srcRect l="12096" t="16092" r="9278" b="47126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39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_20190125_085534.JPG"/>
          <p:cNvPicPr>
            <a:picLocks noChangeAspect="1"/>
          </p:cNvPicPr>
          <p:nvPr/>
        </p:nvPicPr>
        <p:blipFill>
          <a:blip r:embed="rId2"/>
          <a:srcRect l="9175" t="54167" r="7663" b="5208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21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/>
                  </a:extLst>
                </a:gridCol>
                <a:gridCol w="3876990">
                  <a:extLst>
                    <a:ext uri="{9D8B030D-6E8A-4147-A177-3AD203B41FA5}"/>
                  </a:extLst>
                </a:gridCol>
                <a:gridCol w="1954503">
                  <a:extLst>
                    <a:ext uri="{9D8B030D-6E8A-4147-A177-3AD203B41FA5}"/>
                  </a:extLst>
                </a:gridCol>
                <a:gridCol w="2463194">
                  <a:extLst>
                    <a:ext uri="{9D8B030D-6E8A-4147-A177-3AD203B41FA5}"/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/>
                  </a:extLst>
                </a:gridCol>
                <a:gridCol w="3695521">
                  <a:extLst>
                    <a:ext uri="{9D8B030D-6E8A-4147-A177-3AD203B41FA5}"/>
                  </a:extLst>
                </a:gridCol>
                <a:gridCol w="1954500">
                  <a:extLst>
                    <a:ext uri="{9D8B030D-6E8A-4147-A177-3AD203B41FA5}"/>
                  </a:extLst>
                </a:gridCol>
                <a:gridCol w="2474624">
                  <a:extLst>
                    <a:ext uri="{9D8B030D-6E8A-4147-A177-3AD203B41FA5}"/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/>
                  </a:extLst>
                </a:gridCol>
                <a:gridCol w="3651834">
                  <a:extLst>
                    <a:ext uri="{9D8B030D-6E8A-4147-A177-3AD203B41FA5}"/>
                  </a:extLst>
                </a:gridCol>
                <a:gridCol w="2005937">
                  <a:extLst>
                    <a:ext uri="{9D8B030D-6E8A-4147-A177-3AD203B41FA5}"/>
                  </a:extLst>
                </a:gridCol>
                <a:gridCol w="2474622">
                  <a:extLst>
                    <a:ext uri="{9D8B030D-6E8A-4147-A177-3AD203B41FA5}"/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/>
                  </a:extLst>
                </a:gridCol>
                <a:gridCol w="3703269">
                  <a:extLst>
                    <a:ext uri="{9D8B030D-6E8A-4147-A177-3AD203B41FA5}"/>
                  </a:extLst>
                </a:gridCol>
                <a:gridCol w="1954503">
                  <a:extLst>
                    <a:ext uri="{9D8B030D-6E8A-4147-A177-3AD203B41FA5}"/>
                  </a:extLst>
                </a:gridCol>
                <a:gridCol w="2474623">
                  <a:extLst>
                    <a:ext uri="{9D8B030D-6E8A-4147-A177-3AD203B41FA5}"/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/>
                  </a:extLst>
                </a:gridCol>
                <a:gridCol w="3651834">
                  <a:extLst>
                    <a:ext uri="{9D8B030D-6E8A-4147-A177-3AD203B41FA5}"/>
                  </a:extLst>
                </a:gridCol>
                <a:gridCol w="911885">
                  <a:extLst>
                    <a:ext uri="{9D8B030D-6E8A-4147-A177-3AD203B41FA5}"/>
                  </a:extLst>
                </a:gridCol>
                <a:gridCol w="1094052">
                  <a:extLst>
                    <a:ext uri="{9D8B030D-6E8A-4147-A177-3AD203B41FA5}"/>
                  </a:extLst>
                </a:gridCol>
                <a:gridCol w="2477823">
                  <a:extLst>
                    <a:ext uri="{9D8B030D-6E8A-4147-A177-3AD203B41FA5}"/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/>
                  </a:extLst>
                </a:gridCol>
                <a:gridCol w="3695519">
                  <a:extLst>
                    <a:ext uri="{9D8B030D-6E8A-4147-A177-3AD203B41FA5}"/>
                  </a:extLst>
                </a:gridCol>
                <a:gridCol w="1954503">
                  <a:extLst>
                    <a:ext uri="{9D8B030D-6E8A-4147-A177-3AD203B41FA5}"/>
                  </a:extLst>
                </a:gridCol>
                <a:gridCol w="2474622">
                  <a:extLst>
                    <a:ext uri="{9D8B030D-6E8A-4147-A177-3AD203B41FA5}"/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Группа 1"/>
          <p:cNvGrpSpPr>
            <a:grpSpLocks/>
          </p:cNvGrpSpPr>
          <p:nvPr/>
        </p:nvGrpSpPr>
        <p:grpSpPr bwMode="auto">
          <a:xfrm rot="-5400000">
            <a:off x="-917913" y="2200452"/>
            <a:ext cx="6464428" cy="2211141"/>
            <a:chOff x="3971368" y="3621496"/>
            <a:chExt cx="6584932" cy="2020696"/>
          </a:xfrm>
        </p:grpSpPr>
        <p:sp>
          <p:nvSpPr>
            <p:cNvPr id="13" name="Прямоугольник 12"/>
            <p:cNvSpPr/>
            <p:nvPr/>
          </p:nvSpPr>
          <p:spPr bwMode="auto">
            <a:xfrm rot="5400000">
              <a:off x="6165764" y="2274765"/>
              <a:ext cx="1053880" cy="5442672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 rot="16200000">
              <a:off x="6271700" y="3471897"/>
              <a:ext cx="846628" cy="1145826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rot="5400000">
              <a:off x="10499306" y="5585198"/>
              <a:ext cx="113988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 bwMode="auto">
            <a:xfrm rot="5400000">
              <a:off x="6731976" y="2792872"/>
              <a:ext cx="0" cy="440542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 bwMode="auto">
            <a:xfrm rot="5400000" flipH="1">
              <a:off x="8909480" y="5021945"/>
              <a:ext cx="527458" cy="47473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 rot="5400000">
              <a:off x="8909998" y="4495005"/>
              <a:ext cx="526422" cy="47473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 bwMode="auto">
            <a:xfrm rot="5400000">
              <a:off x="3990053" y="4978053"/>
              <a:ext cx="527458" cy="56251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 bwMode="auto">
            <a:xfrm rot="5400000" flipH="1">
              <a:off x="4002121" y="4465092"/>
              <a:ext cx="526422" cy="532486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14" idx="1"/>
              <a:endCxn id="14" idx="3"/>
            </p:cNvCxnSpPr>
            <p:nvPr/>
          </p:nvCxnSpPr>
          <p:spPr bwMode="auto">
            <a:xfrm rot="5400000" flipH="1">
              <a:off x="6271701" y="4044810"/>
              <a:ext cx="846628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endCxn id="14" idx="1"/>
            </p:cNvCxnSpPr>
            <p:nvPr/>
          </p:nvCxnSpPr>
          <p:spPr bwMode="auto">
            <a:xfrm rot="5400000" flipV="1">
              <a:off x="6406247" y="4179357"/>
              <a:ext cx="1" cy="577534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1198565"/>
            <a:ext cx="3888432" cy="5312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 обработки деревянных конструкций имеется </a:t>
            </a:r>
          </a:p>
          <a:p>
            <a:pPr algn="ctr"/>
            <a:r>
              <a:rPr lang="ru-RU" dirty="0" smtClean="0"/>
              <a:t>От 01.08.2018г. №149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67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2643527"/>
              </p:ext>
            </p:extLst>
          </p:nvPr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16; детей  50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 0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86,9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34,3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5" name="Text Box 65"/>
          <p:cNvSpPr txBox="1">
            <a:spLocks noChangeArrowheads="1"/>
          </p:cNvSpPr>
          <p:nvPr/>
        </p:nvSpPr>
        <p:spPr bwMode="auto">
          <a:xfrm>
            <a:off x="8589509" y="0"/>
            <a:ext cx="49325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1" tIns="32650" rIns="65301" bIns="32650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73" tIns="39437" rIns="78873" bIns="3943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152528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77" name="Text Box 65"/>
          <p:cNvSpPr txBox="1">
            <a:spLocks noChangeArrowheads="1"/>
          </p:cNvSpPr>
          <p:nvPr/>
        </p:nvSpPr>
        <p:spPr bwMode="auto">
          <a:xfrm>
            <a:off x="8589509" y="0"/>
            <a:ext cx="49325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1" tIns="32650" rIns="65301" bIns="32650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73" tIns="39437" rIns="78873" bIns="3943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2564607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4950851"/>
              </p:ext>
            </p:extLst>
          </p:nvPr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помещении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шитовая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водоем , 8 тонна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17" name="Text Box 65"/>
          <p:cNvSpPr txBox="1">
            <a:spLocks noChangeArrowheads="1"/>
          </p:cNvSpPr>
          <p:nvPr/>
        </p:nvSpPr>
        <p:spPr bwMode="auto">
          <a:xfrm>
            <a:off x="8589509" y="0"/>
            <a:ext cx="49325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1" tIns="32650" rIns="65301" bIns="32650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73" tIns="39437" rIns="78873" bIns="3943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347407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5181027"/>
              </p:ext>
            </p:extLst>
          </p:nvPr>
        </p:nvGraphicFramePr>
        <p:xfrm>
          <a:off x="285750" y="957036"/>
          <a:ext cx="8572500" cy="5687245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централизованного водоснабжения с установкой на ПВ- расстояние 300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 в коридор но не передается в ПЧ-3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срабатывает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тел связи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имеется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45" name="Text Box 65"/>
          <p:cNvSpPr txBox="1">
            <a:spLocks noChangeArrowheads="1"/>
          </p:cNvSpPr>
          <p:nvPr/>
        </p:nvSpPr>
        <p:spPr bwMode="auto">
          <a:xfrm>
            <a:off x="8589509" y="0"/>
            <a:ext cx="49325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1" tIns="32650" rIns="65301" bIns="32650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73" tIns="39437" rIns="78873" bIns="3943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4024368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xmlns="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6129908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Требуется капитальный ремонт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имеются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65" name="Text Box 65"/>
          <p:cNvSpPr txBox="1">
            <a:spLocks noChangeArrowheads="1"/>
          </p:cNvSpPr>
          <p:nvPr/>
        </p:nvSpPr>
        <p:spPr bwMode="auto">
          <a:xfrm>
            <a:off x="8589509" y="0"/>
            <a:ext cx="49325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1" tIns="32650" rIns="65301" bIns="32650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b="1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73" tIns="39437" rIns="78873" bIns="3943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xmlns="" val="203271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9522281"/>
              </p:ext>
            </p:extLst>
          </p:nvPr>
        </p:nvGraphicFramePr>
        <p:xfrm>
          <a:off x="71407" y="1000108"/>
          <a:ext cx="9072594" cy="6952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23"/>
                <a:gridCol w="1501754"/>
                <a:gridCol w="2786082"/>
                <a:gridCol w="4071935"/>
              </a:tblGrid>
              <a:tr h="5355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17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25.06.2018г.(плановая)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надзорной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и профилактической работы №9 УНД и ПР ГУ МЧС России по РД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Установить систему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пожарной сигнализации дублирующую  подачу светового и звукового сигналов о возникновении пожара на пульт подразделения пожарной охраны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исправное состояние систем и установок противопожарной защиты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 проведение регламентных работ по тех обслуживанию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Заменить электропровод в помещении второго корпуса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Оборудовать не менее двух эвакуационных выходов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помещений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30.08.2018г. (внепланово)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надзорной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и профилактической работы №9 УНД и ПР ГУ МЧС России по РД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Установить систему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пожарной сигнализации дублирующую  подачу светового и звукового сигналов о возникновении пожара на пульт подразделения пожарной охраны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исправное состояние систем и установок противопожарной защиты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 проведение регламентных работ по тех обслуживанию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31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</p:spTree>
    <p:extLst>
      <p:ext uri="{BB962C8B-B14F-4D97-AF65-F5344CB8AC3E}">
        <p14:creationId xmlns:p14="http://schemas.microsoft.com/office/powerpoint/2010/main" xmlns="" val="372498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xmlns="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расстановки сил и средств)</a:t>
            </a:r>
          </a:p>
        </p:txBody>
      </p:sp>
      <p:sp>
        <p:nvSpPr>
          <p:cNvPr id="70" name="Text Box 29"/>
          <p:cNvSpPr txBox="1">
            <a:spLocks noChangeArrowheads="1"/>
          </p:cNvSpPr>
          <p:nvPr/>
        </p:nvSpPr>
        <p:spPr bwMode="auto">
          <a:xfrm rot="3236471">
            <a:off x="1979501" y="5518579"/>
            <a:ext cx="418491" cy="15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7952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400" dirty="0"/>
          </a:p>
        </p:txBody>
      </p:sp>
      <p:pic>
        <p:nvPicPr>
          <p:cNvPr id="115" name="Рисунок 114" descr="_20190125_091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286844" cy="58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76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153792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2825154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xmlns="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схема расстановки сил и средств)</a:t>
            </a:r>
          </a:p>
        </p:txBody>
      </p:sp>
      <p:pic>
        <p:nvPicPr>
          <p:cNvPr id="39" name="Рисунок 38" descr="_20190125_091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52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245764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xmlns="" val="75792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0212247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/>
                  </a:extLst>
                </a:gridCol>
                <a:gridCol w="6884196">
                  <a:extLst>
                    <a:ext uri="{9D8B030D-6E8A-4147-A177-3AD203B41FA5}"/>
                  </a:extLst>
                </a:gridCol>
                <a:gridCol w="964677">
                  <a:extLst>
                    <a:ext uri="{9D8B030D-6E8A-4147-A177-3AD203B41FA5}"/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xmlns="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73" tIns="39437" rIns="78873" bIns="3943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_20190208_152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771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58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32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33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42976" y="1000108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056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057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/>
                  </a:extLst>
                </a:gridCol>
                <a:gridCol w="668595">
                  <a:extLst>
                    <a:ext uri="{9D8B030D-6E8A-4147-A177-3AD203B41FA5}"/>
                  </a:extLst>
                </a:gridCol>
                <a:gridCol w="990034">
                  <a:extLst>
                    <a:ext uri="{9D8B030D-6E8A-4147-A177-3AD203B41FA5}"/>
                  </a:extLst>
                </a:gridCol>
                <a:gridCol w="758599">
                  <a:extLst>
                    <a:ext uri="{9D8B030D-6E8A-4147-A177-3AD203B41FA5}"/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xmlns="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mycdn.me/image?id=869996001807&amp;t=3&amp;plc=WEB&amp;tkn=*pzomDs9xrwGbQVa57cA8BhhiGzA"/>
          <p:cNvPicPr/>
          <p:nvPr/>
        </p:nvPicPr>
        <p:blipFill>
          <a:blip r:embed="rId2" cstate="print">
            <a:lum bright="10000"/>
          </a:blip>
          <a:srcRect t="11877" b="16649"/>
          <a:stretch>
            <a:fillRect/>
          </a:stretch>
        </p:blipFill>
        <p:spPr bwMode="auto">
          <a:xfrm rot="16200000">
            <a:off x="1464431" y="-892983"/>
            <a:ext cx="6286544" cy="90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0826" y="5286388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sp>
        <p:nvSpPr>
          <p:cNvPr id="12" name="Выноска 1 197"/>
          <p:cNvSpPr>
            <a:spLocks/>
          </p:cNvSpPr>
          <p:nvPr/>
        </p:nvSpPr>
        <p:spPr bwMode="auto">
          <a:xfrm>
            <a:off x="5286380" y="5572140"/>
            <a:ext cx="3717544" cy="1080642"/>
          </a:xfrm>
          <a:prstGeom prst="borderCallout1">
            <a:avLst>
              <a:gd name="adj1" fmla="val 1273"/>
              <a:gd name="adj2" fmla="val -34"/>
              <a:gd name="adj3" fmla="val -178816"/>
              <a:gd name="adj4" fmla="val 10650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368510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«Сергокалинский район», с. Сергокала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dirty="0" smtClean="0"/>
              <a:t>mkdoudetsad2@mail.ru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Магомедова Нурият Касумовна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28) 060 24 38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929066"/>
            <a:ext cx="292895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МКДОУ «Детский сад №2 с.Сергокала»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7799757"/>
              </p:ext>
            </p:extLst>
          </p:nvPr>
        </p:nvGraphicFramePr>
        <p:xfrm>
          <a:off x="0" y="5896894"/>
          <a:ext cx="9144002" cy="988490"/>
        </p:xfrm>
        <a:graphic>
          <a:graphicData uri="http://schemas.openxmlformats.org/drawingml/2006/table">
            <a:tbl>
              <a:tblPr/>
              <a:tblGrid>
                <a:gridCol w="611560"/>
                <a:gridCol w="720080"/>
                <a:gridCol w="1296144"/>
                <a:gridCol w="576064"/>
                <a:gridCol w="1800200"/>
                <a:gridCol w="648072"/>
                <a:gridCol w="1368152"/>
                <a:gridCol w="1440160"/>
                <a:gridCol w="683570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1954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86,9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34,3 м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1800м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50/16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785818" cy="691854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214546" y="2214554"/>
            <a:ext cx="6573861" cy="1286464"/>
            <a:chOff x="2293" y="4020"/>
            <a:chExt cx="9260" cy="1009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11148" y="4804"/>
              <a:ext cx="405" cy="225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000628" y="4000504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с.Сергокала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3"/>
          <p:cNvSpPr txBox="1">
            <a:spLocks noChangeArrowheads="1"/>
          </p:cNvSpPr>
          <p:nvPr/>
        </p:nvSpPr>
        <p:spPr bwMode="auto">
          <a:xfrm>
            <a:off x="721793" y="1714053"/>
            <a:ext cx="535551" cy="37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8" tIns="63994" rIns="127988" bIns="63994">
            <a:spAutoFit/>
          </a:bodyPr>
          <a:lstStyle/>
          <a:p>
            <a:pPr algn="ctr" defTabSz="2039938">
              <a:spcBef>
                <a:spcPct val="50000"/>
              </a:spcBef>
              <a:defRPr/>
            </a:pP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71472" y="2500306"/>
            <a:ext cx="468972" cy="439986"/>
            <a:chOff x="3410954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410954" y="2810876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4643438" y="2857496"/>
            <a:ext cx="1071569" cy="716090"/>
            <a:chOff x="2018" y="2750"/>
            <a:chExt cx="361" cy="309"/>
          </a:xfrm>
        </p:grpSpPr>
        <p:sp>
          <p:nvSpPr>
            <p:cNvPr id="24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2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0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1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2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3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4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5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103" name="Выноска 1 197"/>
          <p:cNvSpPr>
            <a:spLocks/>
          </p:cNvSpPr>
          <p:nvPr/>
        </p:nvSpPr>
        <p:spPr bwMode="auto">
          <a:xfrm>
            <a:off x="4357686" y="1142984"/>
            <a:ext cx="3143272" cy="1071570"/>
          </a:xfrm>
          <a:prstGeom prst="borderCallout1">
            <a:avLst>
              <a:gd name="adj1" fmla="val 97348"/>
              <a:gd name="adj2" fmla="val -290"/>
              <a:gd name="adj3" fmla="val 152533"/>
              <a:gd name="adj4" fmla="val 14584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№2 с.Сергокала»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368510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МР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«Сергокалинский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Сергокала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sz="1000" dirty="0" smtClean="0"/>
              <a:t>mkdoudetsad2@mail.ru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Магомедова Нурият Касумовна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060-24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4775868"/>
              </p:ext>
            </p:extLst>
          </p:nvPr>
        </p:nvGraphicFramePr>
        <p:xfrm>
          <a:off x="214282" y="3857628"/>
          <a:ext cx="3886614" cy="1742902"/>
        </p:xfrm>
        <a:graphic>
          <a:graphicData uri="http://schemas.openxmlformats.org/drawingml/2006/table">
            <a:tbl>
              <a:tblPr/>
              <a:tblGrid>
                <a:gridCol w="1318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25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«Сергокалинский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Руководитель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8963 426 38 45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«Сергокалинский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8(230) 2 -32 - 47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807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8 872 302 33 01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8 960 418 71 46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263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 России по Сергокалинскому району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Магомедов А.М-С.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8 903 498 94 02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8 230 2 33 02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8 963 423 30 03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Сергокалинская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Багомедов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А.Г.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8  909 481 10 10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8  963 423 30 03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/>
          <p:nvPr/>
        </p:nvCxnSpPr>
        <p:spPr>
          <a:xfrm rot="10800000">
            <a:off x="1785918" y="1643050"/>
            <a:ext cx="2786084" cy="1285884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7" name="Прямоугольная выноска 106"/>
          <p:cNvSpPr/>
          <p:nvPr/>
        </p:nvSpPr>
        <p:spPr>
          <a:xfrm>
            <a:off x="7286644" y="2571744"/>
            <a:ext cx="1440160" cy="545469"/>
          </a:xfrm>
          <a:prstGeom prst="wedgeRectCallout">
            <a:avLst>
              <a:gd name="adj1" fmla="val -146472"/>
              <a:gd name="adj2" fmla="val 89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Сергокалинская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ЦРБ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Сергокалинский район, </a:t>
            </a:r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сСсергокала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700" dirty="0" smtClean="0">
                <a:latin typeface="Times New Roman" pitchFamily="18" charset="0"/>
              </a:rPr>
              <a:t>8(8963) 423 30 03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</a:rPr>
              <a:t>Койка-мест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</a:rPr>
              <a:t> – 160 чел.</a:t>
            </a:r>
            <a:endParaRPr lang="ru-RU" sz="7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857356" y="1142984"/>
            <a:ext cx="7143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800м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071670" y="1500174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мин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500826" y="3286124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1800м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6500826" y="3571876"/>
            <a:ext cx="92869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 мин</a:t>
            </a: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2571736" y="2571744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750м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2571736" y="2857496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5мин</a:t>
            </a:r>
            <a:endParaRPr lang="ru-RU" dirty="0"/>
          </a:p>
        </p:txBody>
      </p:sp>
      <p:cxnSp>
        <p:nvCxnSpPr>
          <p:cNvPr id="119" name="Прямая со стрелкой 118"/>
          <p:cNvCxnSpPr/>
          <p:nvPr/>
        </p:nvCxnSpPr>
        <p:spPr>
          <a:xfrm>
            <a:off x="2571736" y="2428868"/>
            <a:ext cx="207170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214282" y="3071810"/>
            <a:ext cx="92869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1200м</a:t>
            </a:r>
            <a:endParaRPr lang="ru-RU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357158" y="3357562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14мин</a:t>
            </a:r>
            <a:endParaRPr lang="ru-RU" dirty="0"/>
          </a:p>
        </p:txBody>
      </p:sp>
      <p:cxnSp>
        <p:nvCxnSpPr>
          <p:cNvPr id="128" name="Прямая со стрелкой 127"/>
          <p:cNvCxnSpPr>
            <a:stCxn id="22" idx="1"/>
          </p:cNvCxnSpPr>
          <p:nvPr/>
        </p:nvCxnSpPr>
        <p:spPr>
          <a:xfrm rot="16200000" flipH="1">
            <a:off x="2335347" y="1192348"/>
            <a:ext cx="488708" cy="3984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6826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4397</Words>
  <Application>Microsoft Office PowerPoint</Application>
  <PresentationFormat>Экран (4:3)</PresentationFormat>
  <Paragraphs>1639</Paragraphs>
  <Slides>31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CorelDRAW</vt:lpstr>
      <vt:lpstr>Clip</vt:lpstr>
      <vt:lpstr>Ответственный за обработку:  Магомедова Н.К.  Тел.: (8928) 060 24 38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User</cp:lastModifiedBy>
  <cp:revision>151</cp:revision>
  <cp:lastPrinted>2017-11-03T08:59:47Z</cp:lastPrinted>
  <dcterms:created xsi:type="dcterms:W3CDTF">2015-10-24T05:28:36Z</dcterms:created>
  <dcterms:modified xsi:type="dcterms:W3CDTF">2019-02-08T12:29:49Z</dcterms:modified>
</cp:coreProperties>
</file>